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iguen Elegant Serif" charset="1" panose="00000000000000000000"/>
      <p:regular r:id="rId17"/>
    </p:embeddedFont>
    <p:embeddedFont>
      <p:font typeface="Maragsa" charset="1" panose="00000000000000000000"/>
      <p:regular r:id="rId18"/>
    </p:embeddedFont>
    <p:embeddedFont>
      <p:font typeface="Arsenica" charset="1" panose="00000500000000000000"/>
      <p:regular r:id="rId19"/>
    </p:embeddedFont>
    <p:embeddedFont>
      <p:font typeface="Garet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4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12.png" Type="http://schemas.openxmlformats.org/officeDocument/2006/relationships/image"/><Relationship Id="rId17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6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27.jpe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30.jpe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15.jpeg" Type="http://schemas.openxmlformats.org/officeDocument/2006/relationships/image"/><Relationship Id="rId12" Target="../media/image40.pn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37.jpe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jpeg" Type="http://schemas.openxmlformats.org/officeDocument/2006/relationships/image"/><Relationship Id="rId11" Target="../media/image41.jpeg" Type="http://schemas.openxmlformats.org/officeDocument/2006/relationships/image"/><Relationship Id="rId12" Target="../media/VAG4dTp8k_0.mp4" Type="http://schemas.openxmlformats.org/officeDocument/2006/relationships/video"/><Relationship Id="rId13" Target="../media/VAG4dTp8k_0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42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8030" y="5490441"/>
            <a:ext cx="2659239" cy="2659239"/>
          </a:xfrm>
          <a:custGeom>
            <a:avLst/>
            <a:gdLst/>
            <a:ahLst/>
            <a:cxnLst/>
            <a:rect r="r" b="b" t="t" l="l"/>
            <a:pathLst>
              <a:path h="2659239" w="2659239">
                <a:moveTo>
                  <a:pt x="0" y="0"/>
                </a:moveTo>
                <a:lnTo>
                  <a:pt x="2659239" y="0"/>
                </a:lnTo>
                <a:lnTo>
                  <a:pt x="2659239" y="2659238"/>
                </a:lnTo>
                <a:lnTo>
                  <a:pt x="0" y="265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79155" y="0"/>
            <a:ext cx="2659239" cy="2659239"/>
          </a:xfrm>
          <a:custGeom>
            <a:avLst/>
            <a:gdLst/>
            <a:ahLst/>
            <a:cxnLst/>
            <a:rect r="r" b="b" t="t" l="l"/>
            <a:pathLst>
              <a:path h="2659239" w="2659239">
                <a:moveTo>
                  <a:pt x="0" y="0"/>
                </a:moveTo>
                <a:lnTo>
                  <a:pt x="2659238" y="0"/>
                </a:lnTo>
                <a:lnTo>
                  <a:pt x="2659238" y="2659239"/>
                </a:lnTo>
                <a:lnTo>
                  <a:pt x="0" y="265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695310"/>
            <a:ext cx="6603032" cy="2591690"/>
          </a:xfrm>
          <a:custGeom>
            <a:avLst/>
            <a:gdLst/>
            <a:ahLst/>
            <a:cxnLst/>
            <a:rect r="r" b="b" t="t" l="l"/>
            <a:pathLst>
              <a:path h="2591690" w="6603032">
                <a:moveTo>
                  <a:pt x="0" y="0"/>
                </a:moveTo>
                <a:lnTo>
                  <a:pt x="6603032" y="0"/>
                </a:lnTo>
                <a:lnTo>
                  <a:pt x="6603032" y="2591690"/>
                </a:lnTo>
                <a:lnTo>
                  <a:pt x="0" y="2591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4435278" y="0"/>
            <a:ext cx="3852722" cy="4120559"/>
          </a:xfrm>
          <a:custGeom>
            <a:avLst/>
            <a:gdLst/>
            <a:ahLst/>
            <a:cxnLst/>
            <a:rect r="r" b="b" t="t" l="l"/>
            <a:pathLst>
              <a:path h="4120559" w="3852722">
                <a:moveTo>
                  <a:pt x="0" y="4120559"/>
                </a:moveTo>
                <a:lnTo>
                  <a:pt x="3852722" y="4120559"/>
                </a:lnTo>
                <a:lnTo>
                  <a:pt x="3852722" y="0"/>
                </a:lnTo>
                <a:lnTo>
                  <a:pt x="0" y="0"/>
                </a:lnTo>
                <a:lnTo>
                  <a:pt x="0" y="4120559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028700"/>
            <a:ext cx="4384282" cy="376564"/>
          </a:xfrm>
          <a:custGeom>
            <a:avLst/>
            <a:gdLst/>
            <a:ahLst/>
            <a:cxnLst/>
            <a:rect r="r" b="b" t="t" l="l"/>
            <a:pathLst>
              <a:path h="376564" w="4384282">
                <a:moveTo>
                  <a:pt x="0" y="0"/>
                </a:moveTo>
                <a:lnTo>
                  <a:pt x="4384282" y="0"/>
                </a:lnTo>
                <a:lnTo>
                  <a:pt x="4384282" y="376564"/>
                </a:lnTo>
                <a:lnTo>
                  <a:pt x="0" y="376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903718" y="8881736"/>
            <a:ext cx="4384282" cy="376564"/>
          </a:xfrm>
          <a:custGeom>
            <a:avLst/>
            <a:gdLst/>
            <a:ahLst/>
            <a:cxnLst/>
            <a:rect r="r" b="b" t="t" l="l"/>
            <a:pathLst>
              <a:path h="376564" w="4384282">
                <a:moveTo>
                  <a:pt x="4384282" y="0"/>
                </a:moveTo>
                <a:lnTo>
                  <a:pt x="0" y="0"/>
                </a:lnTo>
                <a:lnTo>
                  <a:pt x="0" y="376564"/>
                </a:lnTo>
                <a:lnTo>
                  <a:pt x="4384282" y="376564"/>
                </a:lnTo>
                <a:lnTo>
                  <a:pt x="43842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8565" y="3644582"/>
            <a:ext cx="14770871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spc="133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CLOUDLY: ONLINE PERFUME STORE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58130" y="6215231"/>
            <a:ext cx="7971741" cy="221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3440" spc="127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Presented by </a:t>
            </a:r>
          </a:p>
          <a:p>
            <a:pPr algn="ctr">
              <a:lnSpc>
                <a:spcPts val="2855"/>
              </a:lnSpc>
            </a:pPr>
            <a:r>
              <a:rPr lang="en-US" sz="3440" spc="127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Akhmet Z. – Brands &amp; Catalog</a:t>
            </a:r>
          </a:p>
          <a:p>
            <a:pPr algn="ctr">
              <a:lnSpc>
                <a:spcPts val="2855"/>
              </a:lnSpc>
            </a:pPr>
            <a:r>
              <a:rPr lang="en-US" sz="3440" spc="127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Sultan K. – Product Pages</a:t>
            </a:r>
          </a:p>
          <a:p>
            <a:pPr algn="ctr">
              <a:lnSpc>
                <a:spcPts val="2855"/>
              </a:lnSpc>
            </a:pPr>
            <a:r>
              <a:rPr lang="en-US" sz="3440" spc="127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Erulan T. – Authentication &amp; Profile</a:t>
            </a:r>
          </a:p>
          <a:p>
            <a:pPr algn="ctr">
              <a:lnSpc>
                <a:spcPts val="2855"/>
              </a:lnSpc>
            </a:pPr>
            <a:r>
              <a:rPr lang="en-US" sz="3440" spc="127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Bekzat Z. – Welcome &amp; Contact Pages</a:t>
            </a:r>
          </a:p>
          <a:p>
            <a:pPr algn="ctr">
              <a:lnSpc>
                <a:spcPts val="285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798807" y="4846003"/>
            <a:ext cx="520327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64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FRONTEND FINAL PROJECT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502901">
            <a:off x="2049631" y="-1793343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13536">
            <a:off x="1203449" y="7618965"/>
            <a:ext cx="3278669" cy="3278669"/>
          </a:xfrm>
          <a:custGeom>
            <a:avLst/>
            <a:gdLst/>
            <a:ahLst/>
            <a:cxnLst/>
            <a:rect r="r" b="b" t="t" l="l"/>
            <a:pathLst>
              <a:path h="3278669" w="3278669">
                <a:moveTo>
                  <a:pt x="0" y="0"/>
                </a:moveTo>
                <a:lnTo>
                  <a:pt x="3278670" y="0"/>
                </a:lnTo>
                <a:lnTo>
                  <a:pt x="3278670" y="3278670"/>
                </a:lnTo>
                <a:lnTo>
                  <a:pt x="0" y="3278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186546">
            <a:off x="14997499" y="4478851"/>
            <a:ext cx="4028463" cy="4028463"/>
          </a:xfrm>
          <a:custGeom>
            <a:avLst/>
            <a:gdLst/>
            <a:ahLst/>
            <a:cxnLst/>
            <a:rect r="r" b="b" t="t" l="l"/>
            <a:pathLst>
              <a:path h="4028463" w="4028463">
                <a:moveTo>
                  <a:pt x="0" y="0"/>
                </a:moveTo>
                <a:lnTo>
                  <a:pt x="4028463" y="0"/>
                </a:lnTo>
                <a:lnTo>
                  <a:pt x="4028463" y="4028463"/>
                </a:lnTo>
                <a:lnTo>
                  <a:pt x="0" y="40284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8030" y="5490441"/>
            <a:ext cx="2659239" cy="2659239"/>
          </a:xfrm>
          <a:custGeom>
            <a:avLst/>
            <a:gdLst/>
            <a:ahLst/>
            <a:cxnLst/>
            <a:rect r="r" b="b" t="t" l="l"/>
            <a:pathLst>
              <a:path h="2659239" w="2659239">
                <a:moveTo>
                  <a:pt x="0" y="0"/>
                </a:moveTo>
                <a:lnTo>
                  <a:pt x="2659239" y="0"/>
                </a:lnTo>
                <a:lnTo>
                  <a:pt x="2659239" y="2659238"/>
                </a:lnTo>
                <a:lnTo>
                  <a:pt x="0" y="265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79155" y="0"/>
            <a:ext cx="2659239" cy="2659239"/>
          </a:xfrm>
          <a:custGeom>
            <a:avLst/>
            <a:gdLst/>
            <a:ahLst/>
            <a:cxnLst/>
            <a:rect r="r" b="b" t="t" l="l"/>
            <a:pathLst>
              <a:path h="2659239" w="2659239">
                <a:moveTo>
                  <a:pt x="0" y="0"/>
                </a:moveTo>
                <a:lnTo>
                  <a:pt x="2659238" y="0"/>
                </a:lnTo>
                <a:lnTo>
                  <a:pt x="2659238" y="2659239"/>
                </a:lnTo>
                <a:lnTo>
                  <a:pt x="0" y="265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695310"/>
            <a:ext cx="6603032" cy="2591690"/>
          </a:xfrm>
          <a:custGeom>
            <a:avLst/>
            <a:gdLst/>
            <a:ahLst/>
            <a:cxnLst/>
            <a:rect r="r" b="b" t="t" l="l"/>
            <a:pathLst>
              <a:path h="2591690" w="6603032">
                <a:moveTo>
                  <a:pt x="0" y="0"/>
                </a:moveTo>
                <a:lnTo>
                  <a:pt x="6603032" y="0"/>
                </a:lnTo>
                <a:lnTo>
                  <a:pt x="6603032" y="2591690"/>
                </a:lnTo>
                <a:lnTo>
                  <a:pt x="0" y="2591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4435278" y="0"/>
            <a:ext cx="3852722" cy="4120559"/>
          </a:xfrm>
          <a:custGeom>
            <a:avLst/>
            <a:gdLst/>
            <a:ahLst/>
            <a:cxnLst/>
            <a:rect r="r" b="b" t="t" l="l"/>
            <a:pathLst>
              <a:path h="4120559" w="3852722">
                <a:moveTo>
                  <a:pt x="0" y="4120559"/>
                </a:moveTo>
                <a:lnTo>
                  <a:pt x="3852722" y="4120559"/>
                </a:lnTo>
                <a:lnTo>
                  <a:pt x="3852722" y="0"/>
                </a:lnTo>
                <a:lnTo>
                  <a:pt x="0" y="0"/>
                </a:lnTo>
                <a:lnTo>
                  <a:pt x="0" y="4120559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90420">
            <a:off x="9258370" y="557883"/>
            <a:ext cx="941634" cy="941634"/>
          </a:xfrm>
          <a:custGeom>
            <a:avLst/>
            <a:gdLst/>
            <a:ahLst/>
            <a:cxnLst/>
            <a:rect r="r" b="b" t="t" l="l"/>
            <a:pathLst>
              <a:path h="941634" w="941634">
                <a:moveTo>
                  <a:pt x="0" y="0"/>
                </a:moveTo>
                <a:lnTo>
                  <a:pt x="941634" y="0"/>
                </a:lnTo>
                <a:lnTo>
                  <a:pt x="941634" y="941634"/>
                </a:lnTo>
                <a:lnTo>
                  <a:pt x="0" y="941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584029" y="3314245"/>
            <a:ext cx="6605181" cy="4381065"/>
            <a:chOff x="0" y="0"/>
            <a:chExt cx="8806908" cy="58414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06908" cy="5841420"/>
            </a:xfrm>
            <a:custGeom>
              <a:avLst/>
              <a:gdLst/>
              <a:ahLst/>
              <a:cxnLst/>
              <a:rect r="r" b="b" t="t" l="l"/>
              <a:pathLst>
                <a:path h="5841420" w="8806908">
                  <a:moveTo>
                    <a:pt x="0" y="0"/>
                  </a:moveTo>
                  <a:lnTo>
                    <a:pt x="8806908" y="0"/>
                  </a:lnTo>
                  <a:lnTo>
                    <a:pt x="8806908" y="5841420"/>
                  </a:lnTo>
                  <a:lnTo>
                    <a:pt x="0" y="5841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549" t="0" r="0" b="-401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5589" y="272935"/>
              <a:ext cx="6639160" cy="3054014"/>
            </a:xfrm>
            <a:custGeom>
              <a:avLst/>
              <a:gdLst/>
              <a:ahLst/>
              <a:cxnLst/>
              <a:rect r="r" b="b" t="t" l="l"/>
              <a:pathLst>
                <a:path h="3054014" w="6639160">
                  <a:moveTo>
                    <a:pt x="0" y="0"/>
                  </a:moveTo>
                  <a:lnTo>
                    <a:pt x="6639161" y="0"/>
                  </a:lnTo>
                  <a:lnTo>
                    <a:pt x="6639161" y="3054014"/>
                  </a:lnTo>
                  <a:lnTo>
                    <a:pt x="0" y="3054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821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83874" y="1393703"/>
              <a:ext cx="6639160" cy="3054014"/>
            </a:xfrm>
            <a:custGeom>
              <a:avLst/>
              <a:gdLst/>
              <a:ahLst/>
              <a:cxnLst/>
              <a:rect r="r" b="b" t="t" l="l"/>
              <a:pathLst>
                <a:path h="3054014" w="6639160">
                  <a:moveTo>
                    <a:pt x="0" y="0"/>
                  </a:moveTo>
                  <a:lnTo>
                    <a:pt x="6639160" y="0"/>
                  </a:lnTo>
                  <a:lnTo>
                    <a:pt x="6639160" y="3054014"/>
                  </a:lnTo>
                  <a:lnTo>
                    <a:pt x="0" y="3054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57714" y="2542027"/>
              <a:ext cx="6639160" cy="3112106"/>
            </a:xfrm>
            <a:custGeom>
              <a:avLst/>
              <a:gdLst/>
              <a:ahLst/>
              <a:cxnLst/>
              <a:rect r="r" b="b" t="t" l="l"/>
              <a:pathLst>
                <a:path h="3112106" w="6639160">
                  <a:moveTo>
                    <a:pt x="0" y="0"/>
                  </a:moveTo>
                  <a:lnTo>
                    <a:pt x="6639160" y="0"/>
                  </a:lnTo>
                  <a:lnTo>
                    <a:pt x="6639160" y="3112106"/>
                  </a:lnTo>
                  <a:lnTo>
                    <a:pt x="0" y="3112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491209" y="1613887"/>
            <a:ext cx="12185640" cy="1869361"/>
            <a:chOff x="0" y="0"/>
            <a:chExt cx="16247520" cy="249248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52400"/>
              <a:ext cx="16247520" cy="1610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061"/>
                </a:lnSpc>
              </a:pPr>
              <a:r>
                <a:rPr lang="en-US" sz="7187" spc="143">
                  <a:solidFill>
                    <a:srgbClr val="6C441C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CONCLUSION &amp;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53622"/>
              <a:ext cx="5219065" cy="1138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7"/>
                </a:lnSpc>
                <a:spcBef>
                  <a:spcPct val="0"/>
                </a:spcBef>
              </a:pPr>
              <a:r>
                <a:rPr lang="en-US" sz="5091" spc="101">
                  <a:solidFill>
                    <a:srgbClr val="6C441C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REFLECTION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054562" y="4237143"/>
            <a:ext cx="6268249" cy="30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6"/>
              </a:lnSpc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Future Improvements:</a:t>
            </a:r>
          </a:p>
          <a:p>
            <a:pPr algn="just" marL="759760" indent="-379880" lvl="1">
              <a:lnSpc>
                <a:spcPts val="4926"/>
              </a:lnSpc>
              <a:buFont typeface="Arial"/>
              <a:buChar char="•"/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Real backend authentication</a:t>
            </a:r>
          </a:p>
          <a:p>
            <a:pPr algn="just" marL="759760" indent="-379880" lvl="1">
              <a:lnSpc>
                <a:spcPts val="4926"/>
              </a:lnSpc>
              <a:buFont typeface="Arial"/>
              <a:buChar char="•"/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Shopping cart feature</a:t>
            </a:r>
          </a:p>
          <a:p>
            <a:pPr algn="just" marL="759760" indent="-379880" lvl="1">
              <a:lnSpc>
                <a:spcPts val="4926"/>
              </a:lnSpc>
              <a:buFont typeface="Arial"/>
              <a:buChar char="•"/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Multilingual interface</a:t>
            </a:r>
          </a:p>
          <a:p>
            <a:pPr algn="just">
              <a:lnSpc>
                <a:spcPts val="492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080805" y="8102054"/>
            <a:ext cx="1212639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“CLOUDLY DEMONSTRATES HOW MODERN WEB TECHNOLOGIES CAN CREATE IMMERSIVE AND FUNCTIONAL DIGITAL EXPERIENCES.”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31650">
            <a:off x="-5264020" y="-6871123"/>
            <a:ext cx="14096689" cy="15799645"/>
          </a:xfrm>
          <a:custGeom>
            <a:avLst/>
            <a:gdLst/>
            <a:ahLst/>
            <a:cxnLst/>
            <a:rect r="r" b="b" t="t" l="l"/>
            <a:pathLst>
              <a:path h="15799645" w="14096689">
                <a:moveTo>
                  <a:pt x="0" y="0"/>
                </a:moveTo>
                <a:lnTo>
                  <a:pt x="14096690" y="0"/>
                </a:lnTo>
                <a:lnTo>
                  <a:pt x="14096690" y="15799646"/>
                </a:lnTo>
                <a:lnTo>
                  <a:pt x="0" y="15799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58020">
            <a:off x="9416171" y="4893073"/>
            <a:ext cx="11550951" cy="10468050"/>
          </a:xfrm>
          <a:custGeom>
            <a:avLst/>
            <a:gdLst/>
            <a:ahLst/>
            <a:cxnLst/>
            <a:rect r="r" b="b" t="t" l="l"/>
            <a:pathLst>
              <a:path h="10468050" w="11550951">
                <a:moveTo>
                  <a:pt x="0" y="0"/>
                </a:moveTo>
                <a:lnTo>
                  <a:pt x="11550951" y="0"/>
                </a:lnTo>
                <a:lnTo>
                  <a:pt x="11550951" y="10468049"/>
                </a:lnTo>
                <a:lnTo>
                  <a:pt x="0" y="10468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0420">
            <a:off x="13830363" y="1546433"/>
            <a:ext cx="941634" cy="941634"/>
          </a:xfrm>
          <a:custGeom>
            <a:avLst/>
            <a:gdLst/>
            <a:ahLst/>
            <a:cxnLst/>
            <a:rect r="r" b="b" t="t" l="l"/>
            <a:pathLst>
              <a:path h="941634" w="941634">
                <a:moveTo>
                  <a:pt x="0" y="0"/>
                </a:moveTo>
                <a:lnTo>
                  <a:pt x="941633" y="0"/>
                </a:lnTo>
                <a:lnTo>
                  <a:pt x="941633" y="941634"/>
                </a:lnTo>
                <a:lnTo>
                  <a:pt x="0" y="941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86546">
            <a:off x="14739515" y="5131501"/>
            <a:ext cx="4028463" cy="4028463"/>
          </a:xfrm>
          <a:custGeom>
            <a:avLst/>
            <a:gdLst/>
            <a:ahLst/>
            <a:cxnLst/>
            <a:rect r="r" b="b" t="t" l="l"/>
            <a:pathLst>
              <a:path h="4028463" w="4028463">
                <a:moveTo>
                  <a:pt x="0" y="0"/>
                </a:moveTo>
                <a:lnTo>
                  <a:pt x="4028463" y="0"/>
                </a:lnTo>
                <a:lnTo>
                  <a:pt x="4028463" y="4028463"/>
                </a:lnTo>
                <a:lnTo>
                  <a:pt x="0" y="40284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02901">
            <a:off x="2049631" y="-1793343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13536">
            <a:off x="1203449" y="7618965"/>
            <a:ext cx="3278669" cy="3278669"/>
          </a:xfrm>
          <a:custGeom>
            <a:avLst/>
            <a:gdLst/>
            <a:ahLst/>
            <a:cxnLst/>
            <a:rect r="r" b="b" t="t" l="l"/>
            <a:pathLst>
              <a:path h="3278669" w="3278669">
                <a:moveTo>
                  <a:pt x="0" y="0"/>
                </a:moveTo>
                <a:lnTo>
                  <a:pt x="3278670" y="0"/>
                </a:lnTo>
                <a:lnTo>
                  <a:pt x="3278670" y="3278670"/>
                </a:lnTo>
                <a:lnTo>
                  <a:pt x="0" y="32786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27056" y="1931525"/>
            <a:ext cx="9633889" cy="321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10"/>
              </a:lnSpc>
            </a:pPr>
            <a:r>
              <a:rPr lang="en-US" sz="20531" spc="-513">
                <a:solidFill>
                  <a:srgbClr val="FF4242"/>
                </a:solidFill>
                <a:latin typeface="Arsenica"/>
                <a:ea typeface="Arsenica"/>
                <a:cs typeface="Arsenica"/>
                <a:sym typeface="Arsenica"/>
              </a:rPr>
              <a:t>Thank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7056" y="4277462"/>
            <a:ext cx="9633889" cy="321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10"/>
              </a:lnSpc>
            </a:pPr>
            <a:r>
              <a:rPr lang="en-US" sz="20531" spc="-513">
                <a:solidFill>
                  <a:srgbClr val="FF4242"/>
                </a:solidFill>
                <a:latin typeface="Arsenica"/>
                <a:ea typeface="Arsenica"/>
                <a:cs typeface="Arsenica"/>
                <a:sym typeface="Arsenica"/>
              </a:rPr>
              <a:t>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85695" y="7468204"/>
            <a:ext cx="7716609" cy="42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824">
                <a:solidFill>
                  <a:srgbClr val="524545"/>
                </a:solidFill>
                <a:latin typeface="Garet"/>
                <a:ea typeface="Garet"/>
                <a:cs typeface="Garet"/>
                <a:sym typeface="Garet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952" y="8884172"/>
            <a:ext cx="1882344" cy="1882344"/>
          </a:xfrm>
          <a:custGeom>
            <a:avLst/>
            <a:gdLst/>
            <a:ahLst/>
            <a:cxnLst/>
            <a:rect r="r" b="b" t="t" l="l"/>
            <a:pathLst>
              <a:path h="1882344" w="1882344">
                <a:moveTo>
                  <a:pt x="0" y="0"/>
                </a:moveTo>
                <a:lnTo>
                  <a:pt x="1882344" y="0"/>
                </a:lnTo>
                <a:lnTo>
                  <a:pt x="1882344" y="1882344"/>
                </a:lnTo>
                <a:lnTo>
                  <a:pt x="0" y="1882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67542" y="217010"/>
            <a:ext cx="1623379" cy="1623379"/>
          </a:xfrm>
          <a:custGeom>
            <a:avLst/>
            <a:gdLst/>
            <a:ahLst/>
            <a:cxnLst/>
            <a:rect r="r" b="b" t="t" l="l"/>
            <a:pathLst>
              <a:path h="1623379" w="1623379">
                <a:moveTo>
                  <a:pt x="0" y="0"/>
                </a:moveTo>
                <a:lnTo>
                  <a:pt x="1623379" y="0"/>
                </a:lnTo>
                <a:lnTo>
                  <a:pt x="1623379" y="1623380"/>
                </a:lnTo>
                <a:lnTo>
                  <a:pt x="0" y="162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62338" y="6705838"/>
            <a:ext cx="5143500" cy="2018824"/>
          </a:xfrm>
          <a:custGeom>
            <a:avLst/>
            <a:gdLst/>
            <a:ahLst/>
            <a:cxnLst/>
            <a:rect r="r" b="b" t="t" l="l"/>
            <a:pathLst>
              <a:path h="2018824" w="5143500">
                <a:moveTo>
                  <a:pt x="0" y="0"/>
                </a:moveTo>
                <a:lnTo>
                  <a:pt x="5143500" y="0"/>
                </a:lnTo>
                <a:lnTo>
                  <a:pt x="5143500" y="2018824"/>
                </a:lnTo>
                <a:lnTo>
                  <a:pt x="0" y="201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697972" y="0"/>
            <a:ext cx="2597079" cy="2777625"/>
          </a:xfrm>
          <a:custGeom>
            <a:avLst/>
            <a:gdLst/>
            <a:ahLst/>
            <a:cxnLst/>
            <a:rect r="r" b="b" t="t" l="l"/>
            <a:pathLst>
              <a:path h="2777625" w="2597079">
                <a:moveTo>
                  <a:pt x="0" y="2777625"/>
                </a:moveTo>
                <a:lnTo>
                  <a:pt x="2597079" y="2777625"/>
                </a:lnTo>
                <a:lnTo>
                  <a:pt x="2597079" y="0"/>
                </a:lnTo>
                <a:lnTo>
                  <a:pt x="0" y="0"/>
                </a:lnTo>
                <a:lnTo>
                  <a:pt x="0" y="277762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400000">
            <a:off x="-1098055" y="109805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0" y="2604130"/>
                </a:moveTo>
                <a:lnTo>
                  <a:pt x="4800240" y="2604130"/>
                </a:lnTo>
                <a:lnTo>
                  <a:pt x="4800240" y="0"/>
                </a:lnTo>
                <a:lnTo>
                  <a:pt x="0" y="0"/>
                </a:lnTo>
                <a:lnTo>
                  <a:pt x="0" y="260413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14592866" y="658481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4800240" y="0"/>
                </a:moveTo>
                <a:lnTo>
                  <a:pt x="0" y="0"/>
                </a:lnTo>
                <a:lnTo>
                  <a:pt x="0" y="2604130"/>
                </a:lnTo>
                <a:lnTo>
                  <a:pt x="4800240" y="2604130"/>
                </a:lnTo>
                <a:lnTo>
                  <a:pt x="480024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794675" y="3499932"/>
            <a:ext cx="8041849" cy="3973655"/>
            <a:chOff x="0" y="0"/>
            <a:chExt cx="10722465" cy="52982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2465" cy="5298207"/>
            </a:xfrm>
            <a:custGeom>
              <a:avLst/>
              <a:gdLst/>
              <a:ahLst/>
              <a:cxnLst/>
              <a:rect r="r" b="b" t="t" l="l"/>
              <a:pathLst>
                <a:path h="5298207" w="10722465">
                  <a:moveTo>
                    <a:pt x="0" y="0"/>
                  </a:moveTo>
                  <a:lnTo>
                    <a:pt x="10722465" y="0"/>
                  </a:lnTo>
                  <a:lnTo>
                    <a:pt x="10722465" y="5298207"/>
                  </a:lnTo>
                  <a:lnTo>
                    <a:pt x="0" y="5298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8895" r="0" b="-2614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10839" y="252881"/>
              <a:ext cx="10300787" cy="4828494"/>
            </a:xfrm>
            <a:custGeom>
              <a:avLst/>
              <a:gdLst/>
              <a:ahLst/>
              <a:cxnLst/>
              <a:rect r="r" b="b" t="t" l="l"/>
              <a:pathLst>
                <a:path h="4828494" w="10300787">
                  <a:moveTo>
                    <a:pt x="0" y="0"/>
                  </a:moveTo>
                  <a:lnTo>
                    <a:pt x="10300787" y="0"/>
                  </a:lnTo>
                  <a:lnTo>
                    <a:pt x="10300787" y="4828494"/>
                  </a:lnTo>
                  <a:lnTo>
                    <a:pt x="0" y="4828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181952" y="1140871"/>
            <a:ext cx="7434758" cy="124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7"/>
              </a:lnSpc>
            </a:pPr>
            <a:r>
              <a:rPr lang="en-US" sz="7190" spc="143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1952" y="7124700"/>
            <a:ext cx="10566946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1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Responsive multi-page web app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1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Built with HTML, CSS, JS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1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Integrated Pexels API for dynamic perfume imagery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515866" y="3305764"/>
            <a:ext cx="5698728" cy="352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56">
                <a:solidFill>
                  <a:srgbClr val="6C441C"/>
                </a:solidFill>
                <a:latin typeface="Arsenica"/>
                <a:ea typeface="Arsenica"/>
                <a:cs typeface="Arsenica"/>
                <a:sym typeface="Arsenica"/>
              </a:rPr>
              <a:t>“</a:t>
            </a:r>
            <a:r>
              <a:rPr lang="en-US" sz="2800" spc="56">
                <a:solidFill>
                  <a:srgbClr val="6C441C"/>
                </a:solidFill>
                <a:latin typeface="Arsenica"/>
                <a:ea typeface="Arsenica"/>
                <a:cs typeface="Arsenica"/>
                <a:sym typeface="Arsenica"/>
              </a:rPr>
              <a:t>CLOUDLY IS A MULTI-PAGE PERFUME STORE WEB APP THAT ALLOWS USERS TO EXPLORE FRAGRANCE BRANDS, VIEW PRODUCTS, AND MANAGE PERSONAL PROFILES.”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4130" y="2292258"/>
            <a:ext cx="56104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spc="90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PROJECT OVERVIEW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1502901">
            <a:off x="12114269" y="7978973"/>
            <a:ext cx="3073955" cy="3090814"/>
          </a:xfrm>
          <a:custGeom>
            <a:avLst/>
            <a:gdLst/>
            <a:ahLst/>
            <a:cxnLst/>
            <a:rect r="r" b="b" t="t" l="l"/>
            <a:pathLst>
              <a:path h="3090814" w="3073955">
                <a:moveTo>
                  <a:pt x="0" y="0"/>
                </a:moveTo>
                <a:lnTo>
                  <a:pt x="3073955" y="0"/>
                </a:lnTo>
                <a:lnTo>
                  <a:pt x="3073955" y="3090814"/>
                </a:lnTo>
                <a:lnTo>
                  <a:pt x="0" y="3090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952" y="8884172"/>
            <a:ext cx="1882344" cy="1882344"/>
          </a:xfrm>
          <a:custGeom>
            <a:avLst/>
            <a:gdLst/>
            <a:ahLst/>
            <a:cxnLst/>
            <a:rect r="r" b="b" t="t" l="l"/>
            <a:pathLst>
              <a:path h="1882344" w="1882344">
                <a:moveTo>
                  <a:pt x="0" y="0"/>
                </a:moveTo>
                <a:lnTo>
                  <a:pt x="1882344" y="0"/>
                </a:lnTo>
                <a:lnTo>
                  <a:pt x="1882344" y="1882344"/>
                </a:lnTo>
                <a:lnTo>
                  <a:pt x="0" y="1882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67542" y="217010"/>
            <a:ext cx="1623379" cy="1623379"/>
          </a:xfrm>
          <a:custGeom>
            <a:avLst/>
            <a:gdLst/>
            <a:ahLst/>
            <a:cxnLst/>
            <a:rect r="r" b="b" t="t" l="l"/>
            <a:pathLst>
              <a:path h="1623379" w="1623379">
                <a:moveTo>
                  <a:pt x="0" y="0"/>
                </a:moveTo>
                <a:lnTo>
                  <a:pt x="1623379" y="0"/>
                </a:lnTo>
                <a:lnTo>
                  <a:pt x="1623379" y="1623380"/>
                </a:lnTo>
                <a:lnTo>
                  <a:pt x="0" y="162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62338" y="6705838"/>
            <a:ext cx="5143500" cy="2018824"/>
          </a:xfrm>
          <a:custGeom>
            <a:avLst/>
            <a:gdLst/>
            <a:ahLst/>
            <a:cxnLst/>
            <a:rect r="r" b="b" t="t" l="l"/>
            <a:pathLst>
              <a:path h="2018824" w="5143500">
                <a:moveTo>
                  <a:pt x="0" y="0"/>
                </a:moveTo>
                <a:lnTo>
                  <a:pt x="5143500" y="0"/>
                </a:lnTo>
                <a:lnTo>
                  <a:pt x="5143500" y="2018824"/>
                </a:lnTo>
                <a:lnTo>
                  <a:pt x="0" y="201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690921" y="0"/>
            <a:ext cx="2597079" cy="2777625"/>
          </a:xfrm>
          <a:custGeom>
            <a:avLst/>
            <a:gdLst/>
            <a:ahLst/>
            <a:cxnLst/>
            <a:rect r="r" b="b" t="t" l="l"/>
            <a:pathLst>
              <a:path h="2777625" w="2597079">
                <a:moveTo>
                  <a:pt x="0" y="2777625"/>
                </a:moveTo>
                <a:lnTo>
                  <a:pt x="2597079" y="2777625"/>
                </a:lnTo>
                <a:lnTo>
                  <a:pt x="2597079" y="0"/>
                </a:lnTo>
                <a:lnTo>
                  <a:pt x="0" y="0"/>
                </a:lnTo>
                <a:lnTo>
                  <a:pt x="0" y="277762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400000">
            <a:off x="-1098055" y="109805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0" y="2604130"/>
                </a:moveTo>
                <a:lnTo>
                  <a:pt x="4800240" y="2604130"/>
                </a:lnTo>
                <a:lnTo>
                  <a:pt x="4800240" y="0"/>
                </a:lnTo>
                <a:lnTo>
                  <a:pt x="0" y="0"/>
                </a:lnTo>
                <a:lnTo>
                  <a:pt x="0" y="260413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14592866" y="658481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4800240" y="0"/>
                </a:moveTo>
                <a:lnTo>
                  <a:pt x="0" y="0"/>
                </a:lnTo>
                <a:lnTo>
                  <a:pt x="0" y="2604130"/>
                </a:lnTo>
                <a:lnTo>
                  <a:pt x="4800240" y="2604130"/>
                </a:lnTo>
                <a:lnTo>
                  <a:pt x="480024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38115" y="1912300"/>
            <a:ext cx="1774014" cy="2427133"/>
          </a:xfrm>
          <a:custGeom>
            <a:avLst/>
            <a:gdLst/>
            <a:ahLst/>
            <a:cxnLst/>
            <a:rect r="r" b="b" t="t" l="l"/>
            <a:pathLst>
              <a:path h="2427133" w="1774014">
                <a:moveTo>
                  <a:pt x="0" y="0"/>
                </a:moveTo>
                <a:lnTo>
                  <a:pt x="1774014" y="0"/>
                </a:lnTo>
                <a:lnTo>
                  <a:pt x="1774014" y="2427133"/>
                </a:lnTo>
                <a:lnTo>
                  <a:pt x="0" y="24271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80566" y="3093456"/>
            <a:ext cx="2012356" cy="1847709"/>
          </a:xfrm>
          <a:custGeom>
            <a:avLst/>
            <a:gdLst/>
            <a:ahLst/>
            <a:cxnLst/>
            <a:rect r="r" b="b" t="t" l="l"/>
            <a:pathLst>
              <a:path h="1847709" w="2012356">
                <a:moveTo>
                  <a:pt x="0" y="0"/>
                </a:moveTo>
                <a:lnTo>
                  <a:pt x="2012356" y="0"/>
                </a:lnTo>
                <a:lnTo>
                  <a:pt x="2012356" y="1847708"/>
                </a:lnTo>
                <a:lnTo>
                  <a:pt x="0" y="1847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62432" y="4800240"/>
            <a:ext cx="1925380" cy="2220040"/>
          </a:xfrm>
          <a:custGeom>
            <a:avLst/>
            <a:gdLst/>
            <a:ahLst/>
            <a:cxnLst/>
            <a:rect r="r" b="b" t="t" l="l"/>
            <a:pathLst>
              <a:path h="2220040" w="1925380">
                <a:moveTo>
                  <a:pt x="0" y="0"/>
                </a:moveTo>
                <a:lnTo>
                  <a:pt x="1925380" y="0"/>
                </a:lnTo>
                <a:lnTo>
                  <a:pt x="1925380" y="2220040"/>
                </a:lnTo>
                <a:lnTo>
                  <a:pt x="0" y="2220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67542" y="5495210"/>
            <a:ext cx="1925380" cy="2220040"/>
          </a:xfrm>
          <a:custGeom>
            <a:avLst/>
            <a:gdLst/>
            <a:ahLst/>
            <a:cxnLst/>
            <a:rect r="r" b="b" t="t" l="l"/>
            <a:pathLst>
              <a:path h="2220040" w="1925380">
                <a:moveTo>
                  <a:pt x="0" y="0"/>
                </a:moveTo>
                <a:lnTo>
                  <a:pt x="1925380" y="0"/>
                </a:lnTo>
                <a:lnTo>
                  <a:pt x="1925380" y="2220040"/>
                </a:lnTo>
                <a:lnTo>
                  <a:pt x="0" y="22200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18824" y="3026781"/>
            <a:ext cx="7843232" cy="585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1813" indent="-325906" lvl="1">
              <a:lnSpc>
                <a:spcPts val="4226"/>
              </a:lnSpc>
              <a:buFont typeface="Arial"/>
              <a:buChar char="•"/>
            </a:pPr>
            <a:r>
              <a:rPr lang="en-US" sz="3019" spc="111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Structure: HTML — provides the page layout and content organization.</a:t>
            </a:r>
          </a:p>
          <a:p>
            <a:pPr algn="just" marL="651813" indent="-325906" lvl="1">
              <a:lnSpc>
                <a:spcPts val="4226"/>
              </a:lnSpc>
              <a:buFont typeface="Arial"/>
              <a:buChar char="•"/>
            </a:pPr>
            <a:r>
              <a:rPr lang="en-US" sz="3019" spc="111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Styling: CSS — responsible for responsive design and overall visual appearance.</a:t>
            </a:r>
          </a:p>
          <a:p>
            <a:pPr algn="just" marL="651813" indent="-325906" lvl="1">
              <a:lnSpc>
                <a:spcPts val="4226"/>
              </a:lnSpc>
              <a:buFont typeface="Arial"/>
              <a:buChar char="•"/>
            </a:pPr>
            <a:r>
              <a:rPr lang="en-US" sz="3019" spc="111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Logic: JavaScript — adds interactivity, form validation, and dynamic functionality.</a:t>
            </a:r>
          </a:p>
          <a:p>
            <a:pPr algn="just" marL="651813" indent="-325906" lvl="1">
              <a:lnSpc>
                <a:spcPts val="4226"/>
              </a:lnSpc>
              <a:buFont typeface="Arial"/>
              <a:buChar char="•"/>
            </a:pPr>
            <a:r>
              <a:rPr lang="en-US" sz="3019" spc="111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API: Pexels API — delivers high-quality perfume-related images dynamically.</a:t>
            </a:r>
          </a:p>
          <a:p>
            <a:pPr algn="just" marL="651813" indent="-325906" lvl="1">
              <a:lnSpc>
                <a:spcPts val="4226"/>
              </a:lnSpc>
              <a:buFont typeface="Arial"/>
              <a:buChar char="•"/>
            </a:pPr>
            <a:r>
              <a:rPr lang="en-US" sz="3019" spc="111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Hosting: GitHub Pages / Netlify — used for project deployment and live presentation.</a:t>
            </a:r>
          </a:p>
          <a:p>
            <a:pPr algn="just">
              <a:lnSpc>
                <a:spcPts val="422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04130" y="1534761"/>
            <a:ext cx="8110060" cy="104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7"/>
              </a:lnSpc>
            </a:pPr>
            <a:r>
              <a:rPr lang="en-US" sz="6090" spc="121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TECHNOLOGIES USED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1186546">
            <a:off x="10511497" y="7485896"/>
            <a:ext cx="3544809" cy="3544809"/>
          </a:xfrm>
          <a:custGeom>
            <a:avLst/>
            <a:gdLst/>
            <a:ahLst/>
            <a:cxnLst/>
            <a:rect r="r" b="b" t="t" l="l"/>
            <a:pathLst>
              <a:path h="3544809" w="3544809">
                <a:moveTo>
                  <a:pt x="0" y="0"/>
                </a:moveTo>
                <a:lnTo>
                  <a:pt x="3544809" y="0"/>
                </a:lnTo>
                <a:lnTo>
                  <a:pt x="3544809" y="3544808"/>
                </a:lnTo>
                <a:lnTo>
                  <a:pt x="0" y="35448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952" y="8884172"/>
            <a:ext cx="1882344" cy="1882344"/>
          </a:xfrm>
          <a:custGeom>
            <a:avLst/>
            <a:gdLst/>
            <a:ahLst/>
            <a:cxnLst/>
            <a:rect r="r" b="b" t="t" l="l"/>
            <a:pathLst>
              <a:path h="1882344" w="1882344">
                <a:moveTo>
                  <a:pt x="0" y="0"/>
                </a:moveTo>
                <a:lnTo>
                  <a:pt x="1882344" y="0"/>
                </a:lnTo>
                <a:lnTo>
                  <a:pt x="1882344" y="1882344"/>
                </a:lnTo>
                <a:lnTo>
                  <a:pt x="0" y="1882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67542" y="217010"/>
            <a:ext cx="1623379" cy="1623379"/>
          </a:xfrm>
          <a:custGeom>
            <a:avLst/>
            <a:gdLst/>
            <a:ahLst/>
            <a:cxnLst/>
            <a:rect r="r" b="b" t="t" l="l"/>
            <a:pathLst>
              <a:path h="1623379" w="1623379">
                <a:moveTo>
                  <a:pt x="0" y="0"/>
                </a:moveTo>
                <a:lnTo>
                  <a:pt x="1623379" y="0"/>
                </a:lnTo>
                <a:lnTo>
                  <a:pt x="1623379" y="1623380"/>
                </a:lnTo>
                <a:lnTo>
                  <a:pt x="0" y="162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62338" y="6705838"/>
            <a:ext cx="5143500" cy="2018824"/>
          </a:xfrm>
          <a:custGeom>
            <a:avLst/>
            <a:gdLst/>
            <a:ahLst/>
            <a:cxnLst/>
            <a:rect r="r" b="b" t="t" l="l"/>
            <a:pathLst>
              <a:path h="2018824" w="5143500">
                <a:moveTo>
                  <a:pt x="0" y="0"/>
                </a:moveTo>
                <a:lnTo>
                  <a:pt x="5143500" y="0"/>
                </a:lnTo>
                <a:lnTo>
                  <a:pt x="5143500" y="2018824"/>
                </a:lnTo>
                <a:lnTo>
                  <a:pt x="0" y="201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690921" y="0"/>
            <a:ext cx="2597079" cy="2777625"/>
          </a:xfrm>
          <a:custGeom>
            <a:avLst/>
            <a:gdLst/>
            <a:ahLst/>
            <a:cxnLst/>
            <a:rect r="r" b="b" t="t" l="l"/>
            <a:pathLst>
              <a:path h="2777625" w="2597079">
                <a:moveTo>
                  <a:pt x="0" y="2777625"/>
                </a:moveTo>
                <a:lnTo>
                  <a:pt x="2597079" y="2777625"/>
                </a:lnTo>
                <a:lnTo>
                  <a:pt x="2597079" y="0"/>
                </a:lnTo>
                <a:lnTo>
                  <a:pt x="0" y="0"/>
                </a:lnTo>
                <a:lnTo>
                  <a:pt x="0" y="277762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400000">
            <a:off x="-1098055" y="109805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0" y="2604130"/>
                </a:moveTo>
                <a:lnTo>
                  <a:pt x="4800240" y="2604130"/>
                </a:lnTo>
                <a:lnTo>
                  <a:pt x="4800240" y="0"/>
                </a:lnTo>
                <a:lnTo>
                  <a:pt x="0" y="0"/>
                </a:lnTo>
                <a:lnTo>
                  <a:pt x="0" y="260413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14592866" y="658481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4800240" y="0"/>
                </a:moveTo>
                <a:lnTo>
                  <a:pt x="0" y="0"/>
                </a:lnTo>
                <a:lnTo>
                  <a:pt x="0" y="2604130"/>
                </a:lnTo>
                <a:lnTo>
                  <a:pt x="4800240" y="2604130"/>
                </a:lnTo>
                <a:lnTo>
                  <a:pt x="480024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091114" y="3236952"/>
            <a:ext cx="7168186" cy="4111585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-32485" t="0" r="-1026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091114" y="2628380"/>
            <a:ext cx="2542231" cy="5030240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31" r="0" b="-531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5400000">
            <a:off x="12064486" y="3995290"/>
            <a:ext cx="2651460" cy="5246370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-5400000">
              <a:off x="-1127754" y="1469384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4876800" y="2040889"/>
                  </a:moveTo>
                  <a:lnTo>
                    <a:pt x="4876800" y="1769110"/>
                  </a:lnTo>
                  <a:lnTo>
                    <a:pt x="4819650" y="1769110"/>
                  </a:lnTo>
                  <a:cubicBezTo>
                    <a:pt x="4754880" y="1769110"/>
                    <a:pt x="4701540" y="1715770"/>
                    <a:pt x="4701540" y="1650999"/>
                  </a:cubicBezTo>
                  <a:lnTo>
                    <a:pt x="4701540" y="601980"/>
                  </a:lnTo>
                  <a:cubicBezTo>
                    <a:pt x="4701540" y="537210"/>
                    <a:pt x="4754880" y="483870"/>
                    <a:pt x="4819650" y="483870"/>
                  </a:cubicBezTo>
                  <a:lnTo>
                    <a:pt x="4876800" y="483870"/>
                  </a:lnTo>
                  <a:lnTo>
                    <a:pt x="4876800" y="209550"/>
                  </a:lnTo>
                  <a:cubicBezTo>
                    <a:pt x="4876800" y="93980"/>
                    <a:pt x="4782820" y="0"/>
                    <a:pt x="4667250" y="0"/>
                  </a:cubicBez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2040889"/>
                  </a:lnTo>
                  <a:cubicBezTo>
                    <a:pt x="0" y="2156460"/>
                    <a:pt x="93980" y="2250439"/>
                    <a:pt x="209550" y="2250439"/>
                  </a:cubicBezTo>
                  <a:lnTo>
                    <a:pt x="4667250" y="2250439"/>
                  </a:lnTo>
                  <a:cubicBezTo>
                    <a:pt x="4782820" y="2251710"/>
                    <a:pt x="4876800" y="2157729"/>
                    <a:pt x="4876800" y="2040889"/>
                  </a:cubicBezTo>
                  <a:close/>
                </a:path>
              </a:pathLst>
            </a:custGeom>
            <a:blipFill>
              <a:blip r:embed="rId10"/>
              <a:stretch>
                <a:fillRect l="-22" t="0" r="-22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2684124" y="1429730"/>
            <a:ext cx="9452610" cy="104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7"/>
              </a:lnSpc>
            </a:pPr>
            <a:r>
              <a:rPr lang="en-US" sz="6090" spc="121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RESPONSIVENESS &amp;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01454" y="3943872"/>
            <a:ext cx="7122910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129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Fully responsive layout (desktop, tablet, mobile).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129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Elegant luxury aesthetic — minimalism, balance, and brand consistency.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129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Clean typography and color palette (gold, beige, white).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2684124" y="2360869"/>
            <a:ext cx="5216366" cy="89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7"/>
              </a:lnSpc>
              <a:spcBef>
                <a:spcPct val="0"/>
              </a:spcBef>
            </a:pPr>
            <a:r>
              <a:rPr lang="en-US" sz="5190" spc="103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DESIGN QUALITY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76703" y="8677479"/>
            <a:ext cx="7390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“ADAPTIVE DESIGN WITH CONSISTENT USER EXPERIENCE.”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-913536">
            <a:off x="12887740" y="8707221"/>
            <a:ext cx="2236246" cy="2236246"/>
          </a:xfrm>
          <a:custGeom>
            <a:avLst/>
            <a:gdLst/>
            <a:ahLst/>
            <a:cxnLst/>
            <a:rect r="r" b="b" t="t" l="l"/>
            <a:pathLst>
              <a:path h="2236246" w="2236246">
                <a:moveTo>
                  <a:pt x="0" y="0"/>
                </a:moveTo>
                <a:lnTo>
                  <a:pt x="2236245" y="0"/>
                </a:lnTo>
                <a:lnTo>
                  <a:pt x="2236245" y="2236246"/>
                </a:lnTo>
                <a:lnTo>
                  <a:pt x="0" y="22362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952" y="8884172"/>
            <a:ext cx="1882344" cy="1882344"/>
          </a:xfrm>
          <a:custGeom>
            <a:avLst/>
            <a:gdLst/>
            <a:ahLst/>
            <a:cxnLst/>
            <a:rect r="r" b="b" t="t" l="l"/>
            <a:pathLst>
              <a:path h="1882344" w="1882344">
                <a:moveTo>
                  <a:pt x="0" y="0"/>
                </a:moveTo>
                <a:lnTo>
                  <a:pt x="1882344" y="0"/>
                </a:lnTo>
                <a:lnTo>
                  <a:pt x="1882344" y="1882344"/>
                </a:lnTo>
                <a:lnTo>
                  <a:pt x="0" y="1882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67542" y="217010"/>
            <a:ext cx="1623379" cy="1623379"/>
          </a:xfrm>
          <a:custGeom>
            <a:avLst/>
            <a:gdLst/>
            <a:ahLst/>
            <a:cxnLst/>
            <a:rect r="r" b="b" t="t" l="l"/>
            <a:pathLst>
              <a:path h="1623379" w="1623379">
                <a:moveTo>
                  <a:pt x="0" y="0"/>
                </a:moveTo>
                <a:lnTo>
                  <a:pt x="1623379" y="0"/>
                </a:lnTo>
                <a:lnTo>
                  <a:pt x="1623379" y="1623380"/>
                </a:lnTo>
                <a:lnTo>
                  <a:pt x="0" y="162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62338" y="6705838"/>
            <a:ext cx="5143500" cy="2018824"/>
          </a:xfrm>
          <a:custGeom>
            <a:avLst/>
            <a:gdLst/>
            <a:ahLst/>
            <a:cxnLst/>
            <a:rect r="r" b="b" t="t" l="l"/>
            <a:pathLst>
              <a:path h="2018824" w="5143500">
                <a:moveTo>
                  <a:pt x="0" y="0"/>
                </a:moveTo>
                <a:lnTo>
                  <a:pt x="5143500" y="0"/>
                </a:lnTo>
                <a:lnTo>
                  <a:pt x="5143500" y="2018824"/>
                </a:lnTo>
                <a:lnTo>
                  <a:pt x="0" y="201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690921" y="0"/>
            <a:ext cx="2597079" cy="2777625"/>
          </a:xfrm>
          <a:custGeom>
            <a:avLst/>
            <a:gdLst/>
            <a:ahLst/>
            <a:cxnLst/>
            <a:rect r="r" b="b" t="t" l="l"/>
            <a:pathLst>
              <a:path h="2777625" w="2597079">
                <a:moveTo>
                  <a:pt x="0" y="2777625"/>
                </a:moveTo>
                <a:lnTo>
                  <a:pt x="2597079" y="2777625"/>
                </a:lnTo>
                <a:lnTo>
                  <a:pt x="2597079" y="0"/>
                </a:lnTo>
                <a:lnTo>
                  <a:pt x="0" y="0"/>
                </a:lnTo>
                <a:lnTo>
                  <a:pt x="0" y="277762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400000">
            <a:off x="-1098055" y="109805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0" y="2604130"/>
                </a:moveTo>
                <a:lnTo>
                  <a:pt x="4800240" y="2604130"/>
                </a:lnTo>
                <a:lnTo>
                  <a:pt x="4800240" y="0"/>
                </a:lnTo>
                <a:lnTo>
                  <a:pt x="0" y="0"/>
                </a:lnTo>
                <a:lnTo>
                  <a:pt x="0" y="260413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14592866" y="658481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4800240" y="0"/>
                </a:moveTo>
                <a:lnTo>
                  <a:pt x="0" y="0"/>
                </a:lnTo>
                <a:lnTo>
                  <a:pt x="0" y="2604130"/>
                </a:lnTo>
                <a:lnTo>
                  <a:pt x="4800240" y="2604130"/>
                </a:lnTo>
                <a:lnTo>
                  <a:pt x="480024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9181" y="2955443"/>
            <a:ext cx="6634185" cy="3306851"/>
          </a:xfrm>
          <a:custGeom>
            <a:avLst/>
            <a:gdLst/>
            <a:ahLst/>
            <a:cxnLst/>
            <a:rect r="r" b="b" t="t" l="l"/>
            <a:pathLst>
              <a:path h="3306851" w="6634185">
                <a:moveTo>
                  <a:pt x="0" y="0"/>
                </a:moveTo>
                <a:lnTo>
                  <a:pt x="6634185" y="0"/>
                </a:lnTo>
                <a:lnTo>
                  <a:pt x="6634185" y="3306850"/>
                </a:lnTo>
                <a:lnTo>
                  <a:pt x="0" y="3306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21" t="-6390" r="-2402" b="-343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25760" y="3135605"/>
            <a:ext cx="6259895" cy="2942150"/>
          </a:xfrm>
          <a:custGeom>
            <a:avLst/>
            <a:gdLst/>
            <a:ahLst/>
            <a:cxnLst/>
            <a:rect r="r" b="b" t="t" l="l"/>
            <a:pathLst>
              <a:path h="2942150" w="6259895">
                <a:moveTo>
                  <a:pt x="0" y="0"/>
                </a:moveTo>
                <a:lnTo>
                  <a:pt x="6259895" y="0"/>
                </a:lnTo>
                <a:lnTo>
                  <a:pt x="6259895" y="2942151"/>
                </a:lnTo>
                <a:lnTo>
                  <a:pt x="0" y="29421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379419" y="5269463"/>
            <a:ext cx="6613567" cy="3296573"/>
            <a:chOff x="0" y="0"/>
            <a:chExt cx="8818089" cy="43954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818089" cy="4395431"/>
            </a:xfrm>
            <a:custGeom>
              <a:avLst/>
              <a:gdLst/>
              <a:ahLst/>
              <a:cxnLst/>
              <a:rect r="r" b="b" t="t" l="l"/>
              <a:pathLst>
                <a:path h="4395431" w="8818089">
                  <a:moveTo>
                    <a:pt x="0" y="0"/>
                  </a:moveTo>
                  <a:lnTo>
                    <a:pt x="8818089" y="0"/>
                  </a:lnTo>
                  <a:lnTo>
                    <a:pt x="8818089" y="4395431"/>
                  </a:lnTo>
                  <a:lnTo>
                    <a:pt x="0" y="439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721" t="-6390" r="-2402" b="-3433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90001" y="257979"/>
              <a:ext cx="8320586" cy="3879473"/>
            </a:xfrm>
            <a:custGeom>
              <a:avLst/>
              <a:gdLst/>
              <a:ahLst/>
              <a:cxnLst/>
              <a:rect r="r" b="b" t="t" l="l"/>
              <a:pathLst>
                <a:path h="3879473" w="8320586">
                  <a:moveTo>
                    <a:pt x="0" y="0"/>
                  </a:moveTo>
                  <a:lnTo>
                    <a:pt x="8320586" y="0"/>
                  </a:lnTo>
                  <a:lnTo>
                    <a:pt x="8320586" y="3879473"/>
                  </a:lnTo>
                  <a:lnTo>
                    <a:pt x="0" y="3879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396869" y="4040240"/>
            <a:ext cx="6539870" cy="484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6118" indent="-423059" lvl="1">
              <a:lnSpc>
                <a:spcPts val="5486"/>
              </a:lnSpc>
              <a:buFont typeface="Arial"/>
              <a:buChar char="•"/>
            </a:pPr>
            <a:r>
              <a:rPr lang="en-US" sz="3919" spc="145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Users can toggle between light and dark modes.</a:t>
            </a:r>
          </a:p>
          <a:p>
            <a:pPr algn="l" marL="846118" indent="-423059" lvl="1">
              <a:lnSpc>
                <a:spcPts val="5486"/>
              </a:lnSpc>
              <a:buFont typeface="Arial"/>
              <a:buChar char="•"/>
            </a:pPr>
            <a:r>
              <a:rPr lang="en-US" sz="3919" spc="145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Preferences saved in localStorage.</a:t>
            </a:r>
          </a:p>
          <a:p>
            <a:pPr algn="l" marL="846118" indent="-423059" lvl="1">
              <a:lnSpc>
                <a:spcPts val="5486"/>
              </a:lnSpc>
              <a:buFont typeface="Arial"/>
              <a:buChar char="•"/>
            </a:pPr>
            <a:r>
              <a:rPr lang="en-US" sz="3919" spc="145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Colors adjust for readability and contrast.</a:t>
            </a:r>
          </a:p>
          <a:p>
            <a:pPr algn="l">
              <a:lnSpc>
                <a:spcPts val="548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396869" y="1236412"/>
            <a:ext cx="7434758" cy="12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7"/>
              </a:lnSpc>
              <a:spcBef>
                <a:spcPct val="0"/>
              </a:spcBef>
            </a:pPr>
            <a:r>
              <a:rPr lang="en-US" sz="7190" spc="143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LIGHT &amp; DARK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6393" y="2295345"/>
            <a:ext cx="2230636" cy="88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7"/>
              </a:lnSpc>
              <a:spcBef>
                <a:spcPct val="0"/>
              </a:spcBef>
            </a:pPr>
            <a:r>
              <a:rPr lang="en-US" sz="5091" spc="101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MODES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85422" y="8677479"/>
            <a:ext cx="626375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“DARK MODE IMPLEMENTED ACROSS ALL PAGES.”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952" y="8884172"/>
            <a:ext cx="1882344" cy="1882344"/>
          </a:xfrm>
          <a:custGeom>
            <a:avLst/>
            <a:gdLst/>
            <a:ahLst/>
            <a:cxnLst/>
            <a:rect r="r" b="b" t="t" l="l"/>
            <a:pathLst>
              <a:path h="1882344" w="1882344">
                <a:moveTo>
                  <a:pt x="0" y="0"/>
                </a:moveTo>
                <a:lnTo>
                  <a:pt x="1882344" y="0"/>
                </a:lnTo>
                <a:lnTo>
                  <a:pt x="1882344" y="1882344"/>
                </a:lnTo>
                <a:lnTo>
                  <a:pt x="0" y="1882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67542" y="217010"/>
            <a:ext cx="1623379" cy="1623379"/>
          </a:xfrm>
          <a:custGeom>
            <a:avLst/>
            <a:gdLst/>
            <a:ahLst/>
            <a:cxnLst/>
            <a:rect r="r" b="b" t="t" l="l"/>
            <a:pathLst>
              <a:path h="1623379" w="1623379">
                <a:moveTo>
                  <a:pt x="0" y="0"/>
                </a:moveTo>
                <a:lnTo>
                  <a:pt x="1623379" y="0"/>
                </a:lnTo>
                <a:lnTo>
                  <a:pt x="1623379" y="1623380"/>
                </a:lnTo>
                <a:lnTo>
                  <a:pt x="0" y="162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62338" y="6705838"/>
            <a:ext cx="5143500" cy="2018824"/>
          </a:xfrm>
          <a:custGeom>
            <a:avLst/>
            <a:gdLst/>
            <a:ahLst/>
            <a:cxnLst/>
            <a:rect r="r" b="b" t="t" l="l"/>
            <a:pathLst>
              <a:path h="2018824" w="5143500">
                <a:moveTo>
                  <a:pt x="0" y="0"/>
                </a:moveTo>
                <a:lnTo>
                  <a:pt x="5143500" y="0"/>
                </a:lnTo>
                <a:lnTo>
                  <a:pt x="5143500" y="2018824"/>
                </a:lnTo>
                <a:lnTo>
                  <a:pt x="0" y="201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690921" y="0"/>
            <a:ext cx="2597079" cy="2777625"/>
          </a:xfrm>
          <a:custGeom>
            <a:avLst/>
            <a:gdLst/>
            <a:ahLst/>
            <a:cxnLst/>
            <a:rect r="r" b="b" t="t" l="l"/>
            <a:pathLst>
              <a:path h="2777625" w="2597079">
                <a:moveTo>
                  <a:pt x="0" y="2777625"/>
                </a:moveTo>
                <a:lnTo>
                  <a:pt x="2597079" y="2777625"/>
                </a:lnTo>
                <a:lnTo>
                  <a:pt x="2597079" y="0"/>
                </a:lnTo>
                <a:lnTo>
                  <a:pt x="0" y="0"/>
                </a:lnTo>
                <a:lnTo>
                  <a:pt x="0" y="277762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400000">
            <a:off x="-1098055" y="109805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0" y="2604130"/>
                </a:moveTo>
                <a:lnTo>
                  <a:pt x="4800240" y="2604130"/>
                </a:lnTo>
                <a:lnTo>
                  <a:pt x="4800240" y="0"/>
                </a:lnTo>
                <a:lnTo>
                  <a:pt x="0" y="0"/>
                </a:lnTo>
                <a:lnTo>
                  <a:pt x="0" y="260413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14592866" y="658481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4800240" y="0"/>
                </a:moveTo>
                <a:lnTo>
                  <a:pt x="0" y="0"/>
                </a:lnTo>
                <a:lnTo>
                  <a:pt x="0" y="2604130"/>
                </a:lnTo>
                <a:lnTo>
                  <a:pt x="4800240" y="2604130"/>
                </a:lnTo>
                <a:lnTo>
                  <a:pt x="480024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829840" y="5987436"/>
            <a:ext cx="6209307" cy="3031796"/>
            <a:chOff x="0" y="0"/>
            <a:chExt cx="8279075" cy="40423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9075" cy="4042395"/>
            </a:xfrm>
            <a:custGeom>
              <a:avLst/>
              <a:gdLst/>
              <a:ahLst/>
              <a:cxnLst/>
              <a:rect r="r" b="b" t="t" l="l"/>
              <a:pathLst>
                <a:path h="4042395" w="8279075">
                  <a:moveTo>
                    <a:pt x="0" y="0"/>
                  </a:moveTo>
                  <a:lnTo>
                    <a:pt x="8279075" y="0"/>
                  </a:lnTo>
                  <a:lnTo>
                    <a:pt x="8279075" y="4042395"/>
                  </a:lnTo>
                  <a:lnTo>
                    <a:pt x="0" y="4042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330" r="0" b="-1833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2270" y="219686"/>
              <a:ext cx="7832659" cy="3603023"/>
            </a:xfrm>
            <a:custGeom>
              <a:avLst/>
              <a:gdLst/>
              <a:ahLst/>
              <a:cxnLst/>
              <a:rect r="r" b="b" t="t" l="l"/>
              <a:pathLst>
                <a:path h="3603023" w="7832659">
                  <a:moveTo>
                    <a:pt x="0" y="0"/>
                  </a:moveTo>
                  <a:lnTo>
                    <a:pt x="7832659" y="0"/>
                  </a:lnTo>
                  <a:lnTo>
                    <a:pt x="7832659" y="3603023"/>
                  </a:lnTo>
                  <a:lnTo>
                    <a:pt x="0" y="3603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353776" y="1523873"/>
            <a:ext cx="5337145" cy="4303293"/>
            <a:chOff x="0" y="0"/>
            <a:chExt cx="7116194" cy="5737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16194" cy="5737725"/>
            </a:xfrm>
            <a:custGeom>
              <a:avLst/>
              <a:gdLst/>
              <a:ahLst/>
              <a:cxnLst/>
              <a:rect r="r" b="b" t="t" l="l"/>
              <a:pathLst>
                <a:path h="5737725" w="7116194">
                  <a:moveTo>
                    <a:pt x="0" y="0"/>
                  </a:moveTo>
                  <a:lnTo>
                    <a:pt x="7116194" y="0"/>
                  </a:lnTo>
                  <a:lnTo>
                    <a:pt x="7116194" y="5737725"/>
                  </a:lnTo>
                  <a:lnTo>
                    <a:pt x="0" y="5737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3467" t="-1873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02611" y="303352"/>
              <a:ext cx="3670925" cy="4884547"/>
            </a:xfrm>
            <a:custGeom>
              <a:avLst/>
              <a:gdLst/>
              <a:ahLst/>
              <a:cxnLst/>
              <a:rect r="r" b="b" t="t" l="l"/>
              <a:pathLst>
                <a:path h="4884547" w="3670925">
                  <a:moveTo>
                    <a:pt x="0" y="0"/>
                  </a:moveTo>
                  <a:lnTo>
                    <a:pt x="3670925" y="0"/>
                  </a:lnTo>
                  <a:lnTo>
                    <a:pt x="3670925" y="4884547"/>
                  </a:lnTo>
                  <a:lnTo>
                    <a:pt x="0" y="488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92692" t="0" r="-92692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193110" y="533150"/>
              <a:ext cx="3517156" cy="4930780"/>
            </a:xfrm>
            <a:custGeom>
              <a:avLst/>
              <a:gdLst/>
              <a:ahLst/>
              <a:cxnLst/>
              <a:rect r="r" b="b" t="t" l="l"/>
              <a:pathLst>
                <a:path h="4930780" w="3517156">
                  <a:moveTo>
                    <a:pt x="0" y="0"/>
                  </a:moveTo>
                  <a:lnTo>
                    <a:pt x="3517156" y="0"/>
                  </a:lnTo>
                  <a:lnTo>
                    <a:pt x="3517156" y="4930780"/>
                  </a:lnTo>
                  <a:lnTo>
                    <a:pt x="0" y="4930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9605" t="0" r="-101075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239804" y="3901923"/>
            <a:ext cx="6904196" cy="445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1350" indent="-390675" lvl="1">
              <a:lnSpc>
                <a:spcPts val="5066"/>
              </a:lnSpc>
              <a:buFont typeface="Arial"/>
              <a:buChar char="•"/>
            </a:pPr>
            <a:r>
              <a:rPr lang="en-US" sz="3619" spc="133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Sign Up &amp; Login forms (stored in LocalStorage).</a:t>
            </a:r>
          </a:p>
          <a:p>
            <a:pPr algn="just" marL="781350" indent="-390675" lvl="1">
              <a:lnSpc>
                <a:spcPts val="5066"/>
              </a:lnSpc>
              <a:buFont typeface="Arial"/>
              <a:buChar char="•"/>
            </a:pPr>
            <a:r>
              <a:rPr lang="en-US" sz="3619" spc="133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Input validation: name, email, password, required fields.</a:t>
            </a:r>
          </a:p>
          <a:p>
            <a:pPr algn="just" marL="781350" indent="-390675" lvl="1">
              <a:lnSpc>
                <a:spcPts val="5066"/>
              </a:lnSpc>
              <a:buFont typeface="Arial"/>
              <a:buChar char="•"/>
            </a:pPr>
            <a:r>
              <a:rPr lang="en-US" sz="3619" spc="133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Profile page shows saved user data with editing option.</a:t>
            </a:r>
          </a:p>
          <a:p>
            <a:pPr algn="just">
              <a:lnSpc>
                <a:spcPts val="506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604130" y="1716565"/>
            <a:ext cx="8785361" cy="1005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7"/>
              </a:lnSpc>
            </a:pPr>
            <a:r>
              <a:rPr lang="en-US" sz="5790" spc="115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AUTHENTICATION &amp;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4130" y="2607699"/>
            <a:ext cx="3386138" cy="84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 spc="95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VALIDATION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49535" y="8146733"/>
            <a:ext cx="619446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“CLIENT-SIDE AUTHENTICATION AND VALIDATION.”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990420">
            <a:off x="8773836" y="784386"/>
            <a:ext cx="941634" cy="941634"/>
          </a:xfrm>
          <a:custGeom>
            <a:avLst/>
            <a:gdLst/>
            <a:ahLst/>
            <a:cxnLst/>
            <a:rect r="r" b="b" t="t" l="l"/>
            <a:pathLst>
              <a:path h="941634" w="941634">
                <a:moveTo>
                  <a:pt x="0" y="0"/>
                </a:moveTo>
                <a:lnTo>
                  <a:pt x="941634" y="0"/>
                </a:lnTo>
                <a:lnTo>
                  <a:pt x="941634" y="941634"/>
                </a:lnTo>
                <a:lnTo>
                  <a:pt x="0" y="9416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952" y="8884172"/>
            <a:ext cx="1882344" cy="1882344"/>
          </a:xfrm>
          <a:custGeom>
            <a:avLst/>
            <a:gdLst/>
            <a:ahLst/>
            <a:cxnLst/>
            <a:rect r="r" b="b" t="t" l="l"/>
            <a:pathLst>
              <a:path h="1882344" w="1882344">
                <a:moveTo>
                  <a:pt x="0" y="0"/>
                </a:moveTo>
                <a:lnTo>
                  <a:pt x="1882344" y="0"/>
                </a:lnTo>
                <a:lnTo>
                  <a:pt x="1882344" y="1882344"/>
                </a:lnTo>
                <a:lnTo>
                  <a:pt x="0" y="1882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67542" y="217010"/>
            <a:ext cx="1623379" cy="1623379"/>
          </a:xfrm>
          <a:custGeom>
            <a:avLst/>
            <a:gdLst/>
            <a:ahLst/>
            <a:cxnLst/>
            <a:rect r="r" b="b" t="t" l="l"/>
            <a:pathLst>
              <a:path h="1623379" w="1623379">
                <a:moveTo>
                  <a:pt x="0" y="0"/>
                </a:moveTo>
                <a:lnTo>
                  <a:pt x="1623379" y="0"/>
                </a:lnTo>
                <a:lnTo>
                  <a:pt x="1623379" y="1623380"/>
                </a:lnTo>
                <a:lnTo>
                  <a:pt x="0" y="162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62338" y="6705838"/>
            <a:ext cx="5143500" cy="2018824"/>
          </a:xfrm>
          <a:custGeom>
            <a:avLst/>
            <a:gdLst/>
            <a:ahLst/>
            <a:cxnLst/>
            <a:rect r="r" b="b" t="t" l="l"/>
            <a:pathLst>
              <a:path h="2018824" w="5143500">
                <a:moveTo>
                  <a:pt x="0" y="0"/>
                </a:moveTo>
                <a:lnTo>
                  <a:pt x="5143500" y="0"/>
                </a:lnTo>
                <a:lnTo>
                  <a:pt x="5143500" y="2018824"/>
                </a:lnTo>
                <a:lnTo>
                  <a:pt x="0" y="201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690921" y="0"/>
            <a:ext cx="2597079" cy="2777625"/>
          </a:xfrm>
          <a:custGeom>
            <a:avLst/>
            <a:gdLst/>
            <a:ahLst/>
            <a:cxnLst/>
            <a:rect r="r" b="b" t="t" l="l"/>
            <a:pathLst>
              <a:path h="2777625" w="2597079">
                <a:moveTo>
                  <a:pt x="0" y="2777625"/>
                </a:moveTo>
                <a:lnTo>
                  <a:pt x="2597079" y="2777625"/>
                </a:lnTo>
                <a:lnTo>
                  <a:pt x="2597079" y="0"/>
                </a:lnTo>
                <a:lnTo>
                  <a:pt x="0" y="0"/>
                </a:lnTo>
                <a:lnTo>
                  <a:pt x="0" y="277762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400000">
            <a:off x="-1098055" y="109805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0" y="2604130"/>
                </a:moveTo>
                <a:lnTo>
                  <a:pt x="4800240" y="2604130"/>
                </a:lnTo>
                <a:lnTo>
                  <a:pt x="4800240" y="0"/>
                </a:lnTo>
                <a:lnTo>
                  <a:pt x="0" y="0"/>
                </a:lnTo>
                <a:lnTo>
                  <a:pt x="0" y="260413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14592866" y="658481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4800240" y="0"/>
                </a:moveTo>
                <a:lnTo>
                  <a:pt x="0" y="0"/>
                </a:lnTo>
                <a:lnTo>
                  <a:pt x="0" y="2604130"/>
                </a:lnTo>
                <a:lnTo>
                  <a:pt x="4800240" y="2604130"/>
                </a:lnTo>
                <a:lnTo>
                  <a:pt x="480024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3488733"/>
            <a:ext cx="6958894" cy="3989707"/>
          </a:xfrm>
          <a:custGeom>
            <a:avLst/>
            <a:gdLst/>
            <a:ahLst/>
            <a:cxnLst/>
            <a:rect r="r" b="b" t="t" l="l"/>
            <a:pathLst>
              <a:path h="3989707" w="6958894">
                <a:moveTo>
                  <a:pt x="0" y="0"/>
                </a:moveTo>
                <a:lnTo>
                  <a:pt x="6958894" y="0"/>
                </a:lnTo>
                <a:lnTo>
                  <a:pt x="6958894" y="3989707"/>
                </a:lnTo>
                <a:lnTo>
                  <a:pt x="0" y="3989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6084" r="0" b="-494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48856" y="3677619"/>
            <a:ext cx="5975127" cy="2770965"/>
          </a:xfrm>
          <a:custGeom>
            <a:avLst/>
            <a:gdLst/>
            <a:ahLst/>
            <a:cxnLst/>
            <a:rect r="r" b="b" t="t" l="l"/>
            <a:pathLst>
              <a:path h="2770965" w="5975127">
                <a:moveTo>
                  <a:pt x="0" y="0"/>
                </a:moveTo>
                <a:lnTo>
                  <a:pt x="5975127" y="0"/>
                </a:lnTo>
                <a:lnTo>
                  <a:pt x="5975127" y="2770965"/>
                </a:lnTo>
                <a:lnTo>
                  <a:pt x="0" y="27709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52689" y="4440775"/>
            <a:ext cx="5943088" cy="2770965"/>
          </a:xfrm>
          <a:custGeom>
            <a:avLst/>
            <a:gdLst/>
            <a:ahLst/>
            <a:cxnLst/>
            <a:rect r="r" b="b" t="t" l="l"/>
            <a:pathLst>
              <a:path h="2770965" w="5943088">
                <a:moveTo>
                  <a:pt x="0" y="0"/>
                </a:moveTo>
                <a:lnTo>
                  <a:pt x="5943088" y="0"/>
                </a:lnTo>
                <a:lnTo>
                  <a:pt x="5943088" y="2770965"/>
                </a:lnTo>
                <a:lnTo>
                  <a:pt x="0" y="27709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001540" y="5025700"/>
            <a:ext cx="2921273" cy="3168044"/>
            <a:chOff x="0" y="0"/>
            <a:chExt cx="3895031" cy="42240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95031" cy="4224058"/>
            </a:xfrm>
            <a:custGeom>
              <a:avLst/>
              <a:gdLst/>
              <a:ahLst/>
              <a:cxnLst/>
              <a:rect r="r" b="b" t="t" l="l"/>
              <a:pathLst>
                <a:path h="4224058" w="3895031">
                  <a:moveTo>
                    <a:pt x="0" y="0"/>
                  </a:moveTo>
                  <a:lnTo>
                    <a:pt x="3895031" y="0"/>
                  </a:lnTo>
                  <a:lnTo>
                    <a:pt x="3895031" y="4224058"/>
                  </a:lnTo>
                  <a:lnTo>
                    <a:pt x="0" y="4224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8773" t="-9957" r="-39932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1335" y="218150"/>
              <a:ext cx="3512361" cy="3787759"/>
            </a:xfrm>
            <a:custGeom>
              <a:avLst/>
              <a:gdLst/>
              <a:ahLst/>
              <a:cxnLst/>
              <a:rect r="r" b="b" t="t" l="l"/>
              <a:pathLst>
                <a:path h="3787759" w="3512361">
                  <a:moveTo>
                    <a:pt x="0" y="0"/>
                  </a:moveTo>
                  <a:lnTo>
                    <a:pt x="3512361" y="0"/>
                  </a:lnTo>
                  <a:lnTo>
                    <a:pt x="3512361" y="3787758"/>
                  </a:lnTo>
                  <a:lnTo>
                    <a:pt x="0" y="3787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81168" t="-7224" r="-7941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2065" y="1483272"/>
            <a:ext cx="7434758" cy="124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7"/>
              </a:lnSpc>
            </a:pPr>
            <a:r>
              <a:rPr lang="en-US" sz="7190" spc="143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SEARCH &amp;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8944" y="4101714"/>
            <a:ext cx="6650200" cy="493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9760" indent="-379880" lvl="1">
              <a:lnSpc>
                <a:spcPts val="4926"/>
              </a:lnSpc>
              <a:buFont typeface="Arial"/>
              <a:buChar char="•"/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Search bar lets users find perfumes by name or brand.</a:t>
            </a:r>
          </a:p>
          <a:p>
            <a:pPr algn="l" marL="759760" indent="-379880" lvl="1">
              <a:lnSpc>
                <a:spcPts val="4926"/>
              </a:lnSpc>
              <a:buFont typeface="Arial"/>
              <a:buChar char="•"/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Filtered results appear dynamically and are stored locally.</a:t>
            </a:r>
          </a:p>
          <a:p>
            <a:pPr algn="l" marL="759760" indent="-379880" lvl="1">
              <a:lnSpc>
                <a:spcPts val="4926"/>
              </a:lnSpc>
              <a:buFont typeface="Arial"/>
              <a:buChar char="•"/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All buttons and interactions are functional.</a:t>
            </a:r>
          </a:p>
          <a:p>
            <a:pPr algn="l">
              <a:lnSpc>
                <a:spcPts val="492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604130" y="2625134"/>
            <a:ext cx="348543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00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FILTRATION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25296" y="8677479"/>
            <a:ext cx="69339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SEARCH AND FILTER IMPLEMENTED WITH JAVASCRIPT.”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1502901">
            <a:off x="12285666" y="8818545"/>
            <a:ext cx="2920890" cy="2936909"/>
          </a:xfrm>
          <a:custGeom>
            <a:avLst/>
            <a:gdLst/>
            <a:ahLst/>
            <a:cxnLst/>
            <a:rect r="r" b="b" t="t" l="l"/>
            <a:pathLst>
              <a:path h="2936909" w="2920890">
                <a:moveTo>
                  <a:pt x="0" y="0"/>
                </a:moveTo>
                <a:lnTo>
                  <a:pt x="2920890" y="0"/>
                </a:lnTo>
                <a:lnTo>
                  <a:pt x="2920890" y="2936910"/>
                </a:lnTo>
                <a:lnTo>
                  <a:pt x="0" y="29369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952" y="8884172"/>
            <a:ext cx="1882344" cy="1882344"/>
          </a:xfrm>
          <a:custGeom>
            <a:avLst/>
            <a:gdLst/>
            <a:ahLst/>
            <a:cxnLst/>
            <a:rect r="r" b="b" t="t" l="l"/>
            <a:pathLst>
              <a:path h="1882344" w="1882344">
                <a:moveTo>
                  <a:pt x="0" y="0"/>
                </a:moveTo>
                <a:lnTo>
                  <a:pt x="1882344" y="0"/>
                </a:lnTo>
                <a:lnTo>
                  <a:pt x="1882344" y="1882344"/>
                </a:lnTo>
                <a:lnTo>
                  <a:pt x="0" y="1882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67542" y="217010"/>
            <a:ext cx="1623379" cy="1623379"/>
          </a:xfrm>
          <a:custGeom>
            <a:avLst/>
            <a:gdLst/>
            <a:ahLst/>
            <a:cxnLst/>
            <a:rect r="r" b="b" t="t" l="l"/>
            <a:pathLst>
              <a:path h="1623379" w="1623379">
                <a:moveTo>
                  <a:pt x="0" y="0"/>
                </a:moveTo>
                <a:lnTo>
                  <a:pt x="1623379" y="0"/>
                </a:lnTo>
                <a:lnTo>
                  <a:pt x="1623379" y="1623380"/>
                </a:lnTo>
                <a:lnTo>
                  <a:pt x="0" y="162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62338" y="6705838"/>
            <a:ext cx="5143500" cy="2018824"/>
          </a:xfrm>
          <a:custGeom>
            <a:avLst/>
            <a:gdLst/>
            <a:ahLst/>
            <a:cxnLst/>
            <a:rect r="r" b="b" t="t" l="l"/>
            <a:pathLst>
              <a:path h="2018824" w="5143500">
                <a:moveTo>
                  <a:pt x="0" y="0"/>
                </a:moveTo>
                <a:lnTo>
                  <a:pt x="5143500" y="0"/>
                </a:lnTo>
                <a:lnTo>
                  <a:pt x="5143500" y="2018824"/>
                </a:lnTo>
                <a:lnTo>
                  <a:pt x="0" y="201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690921" y="0"/>
            <a:ext cx="2597079" cy="2777625"/>
          </a:xfrm>
          <a:custGeom>
            <a:avLst/>
            <a:gdLst/>
            <a:ahLst/>
            <a:cxnLst/>
            <a:rect r="r" b="b" t="t" l="l"/>
            <a:pathLst>
              <a:path h="2777625" w="2597079">
                <a:moveTo>
                  <a:pt x="0" y="2777625"/>
                </a:moveTo>
                <a:lnTo>
                  <a:pt x="2597079" y="2777625"/>
                </a:lnTo>
                <a:lnTo>
                  <a:pt x="2597079" y="0"/>
                </a:lnTo>
                <a:lnTo>
                  <a:pt x="0" y="0"/>
                </a:lnTo>
                <a:lnTo>
                  <a:pt x="0" y="277762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400000">
            <a:off x="-1098055" y="109805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0" y="2604130"/>
                </a:moveTo>
                <a:lnTo>
                  <a:pt x="4800240" y="2604130"/>
                </a:lnTo>
                <a:lnTo>
                  <a:pt x="4800240" y="0"/>
                </a:lnTo>
                <a:lnTo>
                  <a:pt x="0" y="0"/>
                </a:lnTo>
                <a:lnTo>
                  <a:pt x="0" y="260413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14592866" y="658481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4800240" y="0"/>
                </a:moveTo>
                <a:lnTo>
                  <a:pt x="0" y="0"/>
                </a:lnTo>
                <a:lnTo>
                  <a:pt x="0" y="2604130"/>
                </a:lnTo>
                <a:lnTo>
                  <a:pt x="4800240" y="2604130"/>
                </a:lnTo>
                <a:lnTo>
                  <a:pt x="480024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19185" y="1388812"/>
            <a:ext cx="8897911" cy="1831334"/>
            <a:chOff x="0" y="0"/>
            <a:chExt cx="11863881" cy="244177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52400"/>
              <a:ext cx="11863881" cy="1610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067"/>
                </a:lnSpc>
              </a:pPr>
              <a:r>
                <a:rPr lang="en-US" sz="7190" spc="143">
                  <a:solidFill>
                    <a:srgbClr val="6C441C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CREATIVE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00498"/>
              <a:ext cx="4706303" cy="1041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67"/>
                </a:lnSpc>
                <a:spcBef>
                  <a:spcPct val="0"/>
                </a:spcBef>
              </a:pPr>
              <a:r>
                <a:rPr lang="en-US" sz="4691" spc="93">
                  <a:solidFill>
                    <a:srgbClr val="6C441C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ANIMATIONS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90420">
            <a:off x="7595082" y="784386"/>
            <a:ext cx="941634" cy="941634"/>
          </a:xfrm>
          <a:custGeom>
            <a:avLst/>
            <a:gdLst/>
            <a:ahLst/>
            <a:cxnLst/>
            <a:rect r="r" b="b" t="t" l="l"/>
            <a:pathLst>
              <a:path h="941634" w="941634">
                <a:moveTo>
                  <a:pt x="0" y="0"/>
                </a:moveTo>
                <a:lnTo>
                  <a:pt x="941634" y="0"/>
                </a:lnTo>
                <a:lnTo>
                  <a:pt x="941634" y="941634"/>
                </a:lnTo>
                <a:lnTo>
                  <a:pt x="0" y="941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156952" y="3728262"/>
            <a:ext cx="5945942" cy="3516996"/>
            <a:chOff x="0" y="0"/>
            <a:chExt cx="7927922" cy="46893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27922" cy="4689328"/>
            </a:xfrm>
            <a:custGeom>
              <a:avLst/>
              <a:gdLst/>
              <a:ahLst/>
              <a:cxnLst/>
              <a:rect r="r" b="b" t="t" l="l"/>
              <a:pathLst>
                <a:path h="4689328" w="7927922">
                  <a:moveTo>
                    <a:pt x="0" y="0"/>
                  </a:moveTo>
                  <a:lnTo>
                    <a:pt x="7927922" y="0"/>
                  </a:lnTo>
                  <a:lnTo>
                    <a:pt x="7927922" y="4689328"/>
                  </a:lnTo>
                  <a:lnTo>
                    <a:pt x="0" y="4689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7036" t="-34710" r="0" b="-13935"/>
              </a:stretch>
            </a:blipFill>
          </p:spPr>
        </p:sp>
        <p:pic>
          <p:nvPicPr>
            <p:cNvPr name="Picture 15" id="15">
              <a:hlinkClick action="ppaction://media"/>
            </p:cNvPr>
            <p:cNvPicPr>
              <a:picLocks noChangeAspect="true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203640" y="226173"/>
              <a:ext cx="7520643" cy="4236982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2066110" y="3738273"/>
            <a:ext cx="7077890" cy="414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6118" indent="-423059" lvl="1">
              <a:lnSpc>
                <a:spcPts val="5486"/>
              </a:lnSpc>
              <a:buFont typeface="Arial"/>
              <a:buChar char="•"/>
            </a:pPr>
            <a:r>
              <a:rPr lang="en-US" sz="3919" spc="145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Smooth hover effects on buttons (shadow, ripple).</a:t>
            </a:r>
          </a:p>
          <a:p>
            <a:pPr algn="just" marL="846118" indent="-423059" lvl="1">
              <a:lnSpc>
                <a:spcPts val="5486"/>
              </a:lnSpc>
              <a:buFont typeface="Arial"/>
              <a:buChar char="•"/>
            </a:pPr>
            <a:r>
              <a:rPr lang="en-US" sz="3919" spc="145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Image zoom animation on hover.</a:t>
            </a:r>
          </a:p>
          <a:p>
            <a:pPr algn="just" marL="846118" indent="-423059" lvl="1">
              <a:lnSpc>
                <a:spcPts val="5486"/>
              </a:lnSpc>
              <a:buFont typeface="Arial"/>
              <a:buChar char="•"/>
            </a:pPr>
            <a:r>
              <a:rPr lang="en-US" sz="3919" spc="145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Soft fade-in text transitions.</a:t>
            </a:r>
          </a:p>
          <a:p>
            <a:pPr algn="just">
              <a:lnSpc>
                <a:spcPts val="548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123836" y="8004703"/>
            <a:ext cx="659903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“INTERACTIVE VISUALS FOR PREMIUM EXPERIENCE.”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4514" r="-34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952" y="8884172"/>
            <a:ext cx="1882344" cy="1882344"/>
          </a:xfrm>
          <a:custGeom>
            <a:avLst/>
            <a:gdLst/>
            <a:ahLst/>
            <a:cxnLst/>
            <a:rect r="r" b="b" t="t" l="l"/>
            <a:pathLst>
              <a:path h="1882344" w="1882344">
                <a:moveTo>
                  <a:pt x="0" y="0"/>
                </a:moveTo>
                <a:lnTo>
                  <a:pt x="1882344" y="0"/>
                </a:lnTo>
                <a:lnTo>
                  <a:pt x="1882344" y="1882344"/>
                </a:lnTo>
                <a:lnTo>
                  <a:pt x="0" y="1882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67542" y="217010"/>
            <a:ext cx="1623379" cy="1623379"/>
          </a:xfrm>
          <a:custGeom>
            <a:avLst/>
            <a:gdLst/>
            <a:ahLst/>
            <a:cxnLst/>
            <a:rect r="r" b="b" t="t" l="l"/>
            <a:pathLst>
              <a:path h="1623379" w="1623379">
                <a:moveTo>
                  <a:pt x="0" y="0"/>
                </a:moveTo>
                <a:lnTo>
                  <a:pt x="1623379" y="0"/>
                </a:lnTo>
                <a:lnTo>
                  <a:pt x="1623379" y="1623380"/>
                </a:lnTo>
                <a:lnTo>
                  <a:pt x="0" y="162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62338" y="6705838"/>
            <a:ext cx="5143500" cy="2018824"/>
          </a:xfrm>
          <a:custGeom>
            <a:avLst/>
            <a:gdLst/>
            <a:ahLst/>
            <a:cxnLst/>
            <a:rect r="r" b="b" t="t" l="l"/>
            <a:pathLst>
              <a:path h="2018824" w="5143500">
                <a:moveTo>
                  <a:pt x="0" y="0"/>
                </a:moveTo>
                <a:lnTo>
                  <a:pt x="5143500" y="0"/>
                </a:lnTo>
                <a:lnTo>
                  <a:pt x="5143500" y="2018824"/>
                </a:lnTo>
                <a:lnTo>
                  <a:pt x="0" y="201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690921" y="0"/>
            <a:ext cx="2597079" cy="2777625"/>
          </a:xfrm>
          <a:custGeom>
            <a:avLst/>
            <a:gdLst/>
            <a:ahLst/>
            <a:cxnLst/>
            <a:rect r="r" b="b" t="t" l="l"/>
            <a:pathLst>
              <a:path h="2777625" w="2597079">
                <a:moveTo>
                  <a:pt x="0" y="2777625"/>
                </a:moveTo>
                <a:lnTo>
                  <a:pt x="2597079" y="2777625"/>
                </a:lnTo>
                <a:lnTo>
                  <a:pt x="2597079" y="0"/>
                </a:lnTo>
                <a:lnTo>
                  <a:pt x="0" y="0"/>
                </a:lnTo>
                <a:lnTo>
                  <a:pt x="0" y="277762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400000">
            <a:off x="-1098055" y="109805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0" y="2604130"/>
                </a:moveTo>
                <a:lnTo>
                  <a:pt x="4800240" y="2604130"/>
                </a:lnTo>
                <a:lnTo>
                  <a:pt x="4800240" y="0"/>
                </a:lnTo>
                <a:lnTo>
                  <a:pt x="0" y="0"/>
                </a:lnTo>
                <a:lnTo>
                  <a:pt x="0" y="260413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14592866" y="6584815"/>
            <a:ext cx="4800240" cy="2604130"/>
          </a:xfrm>
          <a:custGeom>
            <a:avLst/>
            <a:gdLst/>
            <a:ahLst/>
            <a:cxnLst/>
            <a:rect r="r" b="b" t="t" l="l"/>
            <a:pathLst>
              <a:path h="2604130" w="4800240">
                <a:moveTo>
                  <a:pt x="4800240" y="0"/>
                </a:moveTo>
                <a:lnTo>
                  <a:pt x="0" y="0"/>
                </a:lnTo>
                <a:lnTo>
                  <a:pt x="0" y="2604130"/>
                </a:lnTo>
                <a:lnTo>
                  <a:pt x="4800240" y="2604130"/>
                </a:lnTo>
                <a:lnTo>
                  <a:pt x="480024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18824" y="3702302"/>
            <a:ext cx="6891295" cy="493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9760" indent="-379880" lvl="1">
              <a:lnSpc>
                <a:spcPts val="4926"/>
              </a:lnSpc>
              <a:buFont typeface="Arial"/>
              <a:buChar char="•"/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Integrated Pexels API for perfume-related imagery.</a:t>
            </a:r>
          </a:p>
          <a:p>
            <a:pPr algn="just" marL="759760" indent="-379880" lvl="1">
              <a:lnSpc>
                <a:spcPts val="4926"/>
              </a:lnSpc>
              <a:buFont typeface="Arial"/>
              <a:buChar char="•"/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Fetches high-quality, dynamic visuals into catalog and product pages.</a:t>
            </a:r>
          </a:p>
          <a:p>
            <a:pPr algn="just" marL="759760" indent="-379880" lvl="1">
              <a:lnSpc>
                <a:spcPts val="4926"/>
              </a:lnSpc>
              <a:buFont typeface="Arial"/>
              <a:buChar char="•"/>
            </a:pPr>
            <a:r>
              <a:rPr lang="en-US" sz="3519" spc="130">
                <a:solidFill>
                  <a:srgbClr val="6C441C"/>
                </a:solidFill>
                <a:latin typeface="Maragsa"/>
                <a:ea typeface="Maragsa"/>
                <a:cs typeface="Maragsa"/>
                <a:sym typeface="Maragsa"/>
              </a:rPr>
              <a:t>Demonstrates external data handling with async JS.</a:t>
            </a:r>
          </a:p>
          <a:p>
            <a:pPr algn="just">
              <a:lnSpc>
                <a:spcPts val="492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252705" y="1530988"/>
            <a:ext cx="7434758" cy="124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7"/>
              </a:lnSpc>
            </a:pPr>
            <a:r>
              <a:rPr lang="en-US" sz="7190" spc="143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EXTERNAL API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4130" y="2672850"/>
            <a:ext cx="404610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00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INTEGRATION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41602" y="8435426"/>
            <a:ext cx="59458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6C441C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“DYNAMIC CONTENT POWERED BY PEXELS API.”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1186546">
            <a:off x="12933446" y="8479907"/>
            <a:ext cx="2690873" cy="2690873"/>
          </a:xfrm>
          <a:custGeom>
            <a:avLst/>
            <a:gdLst/>
            <a:ahLst/>
            <a:cxnLst/>
            <a:rect r="r" b="b" t="t" l="l"/>
            <a:pathLst>
              <a:path h="2690873" w="2690873">
                <a:moveTo>
                  <a:pt x="0" y="0"/>
                </a:moveTo>
                <a:lnTo>
                  <a:pt x="2690872" y="0"/>
                </a:lnTo>
                <a:lnTo>
                  <a:pt x="2690872" y="2690873"/>
                </a:lnTo>
                <a:lnTo>
                  <a:pt x="0" y="2690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21318" y="3778502"/>
            <a:ext cx="6949325" cy="3464421"/>
            <a:chOff x="0" y="0"/>
            <a:chExt cx="9265767" cy="46192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65767" cy="4619228"/>
            </a:xfrm>
            <a:custGeom>
              <a:avLst/>
              <a:gdLst/>
              <a:ahLst/>
              <a:cxnLst/>
              <a:rect r="r" b="b" t="t" l="l"/>
              <a:pathLst>
                <a:path h="4619228" w="9265767">
                  <a:moveTo>
                    <a:pt x="0" y="0"/>
                  </a:moveTo>
                  <a:lnTo>
                    <a:pt x="9265767" y="0"/>
                  </a:lnTo>
                  <a:lnTo>
                    <a:pt x="9265767" y="4619228"/>
                  </a:lnTo>
                  <a:lnTo>
                    <a:pt x="0" y="4619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903" r="-1012" b="-33301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4384" y="170320"/>
              <a:ext cx="8936998" cy="4278588"/>
            </a:xfrm>
            <a:custGeom>
              <a:avLst/>
              <a:gdLst/>
              <a:ahLst/>
              <a:cxnLst/>
              <a:rect r="r" b="b" t="t" l="l"/>
              <a:pathLst>
                <a:path h="4278588" w="8936998">
                  <a:moveTo>
                    <a:pt x="0" y="0"/>
                  </a:moveTo>
                  <a:lnTo>
                    <a:pt x="8936999" y="0"/>
                  </a:lnTo>
                  <a:lnTo>
                    <a:pt x="8936999" y="4278588"/>
                  </a:lnTo>
                  <a:lnTo>
                    <a:pt x="0" y="4278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DAG4aQEaHpY</dc:identifier>
  <dcterms:modified xsi:type="dcterms:W3CDTF">2011-08-01T06:04:30Z</dcterms:modified>
  <cp:revision>1</cp:revision>
  <dc:title>Cloudly — Online Perfume Store</dc:title>
</cp:coreProperties>
</file>